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FORMIGUINHA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FORMIGUINHA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formiguinha </a:t>
            </a:r>
          </a:p>
          <a:p>
            <a:r>
              <a:rPr lang="pt-BR" dirty="0"/>
              <a:t>corta a folha e carrega, </a:t>
            </a:r>
          </a:p>
          <a:p>
            <a:r>
              <a:rPr lang="pt-BR" dirty="0"/>
              <a:t>Quando uma deixa, </a:t>
            </a:r>
          </a:p>
          <a:p>
            <a:r>
              <a:rPr lang="pt-BR" dirty="0"/>
              <a:t>a outra leva.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FORMIGUINHA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formiguinha corta </a:t>
            </a:r>
          </a:p>
          <a:p>
            <a:r>
              <a:rPr lang="pt-BR" dirty="0"/>
              <a:t>a folha e carrega, </a:t>
            </a:r>
          </a:p>
          <a:p>
            <a:r>
              <a:rPr lang="pt-BR" dirty="0"/>
              <a:t>Quando uma deixa, </a:t>
            </a:r>
          </a:p>
          <a:p>
            <a:r>
              <a:rPr lang="pt-BR" dirty="0"/>
              <a:t>a outra leva. </a:t>
            </a:r>
          </a:p>
        </p:txBody>
      </p:sp>
    </p:spTree>
    <p:extLst>
      <p:ext uri="{BB962C8B-B14F-4D97-AF65-F5344CB8AC3E}">
        <p14:creationId xmlns:p14="http://schemas.microsoft.com/office/powerpoint/2010/main" val="3424561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FORMIGUINHA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mistério glorioso: </a:t>
            </a:r>
          </a:p>
          <a:p>
            <a:r>
              <a:rPr lang="pt-BR" dirty="0"/>
              <a:t>Uma formiguinha </a:t>
            </a:r>
          </a:p>
          <a:p>
            <a:r>
              <a:rPr lang="pt-BR" dirty="0"/>
              <a:t>ensinando o preguiçoso. </a:t>
            </a:r>
          </a:p>
        </p:txBody>
      </p:sp>
    </p:spTree>
    <p:extLst>
      <p:ext uri="{BB962C8B-B14F-4D97-AF65-F5344CB8AC3E}">
        <p14:creationId xmlns:p14="http://schemas.microsoft.com/office/powerpoint/2010/main" val="610409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FORMIGUINHA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não quer </a:t>
            </a:r>
          </a:p>
          <a:p>
            <a:r>
              <a:rPr lang="pt-BR" dirty="0"/>
              <a:t>preguiçoso em Sua obra. </a:t>
            </a:r>
          </a:p>
          <a:p>
            <a:r>
              <a:rPr lang="pt-BR" dirty="0"/>
              <a:t>Deus não quer </a:t>
            </a:r>
          </a:p>
          <a:p>
            <a:r>
              <a:rPr lang="pt-BR" dirty="0"/>
              <a:t>preguiçoso em Sua obra. </a:t>
            </a:r>
          </a:p>
        </p:txBody>
      </p:sp>
    </p:spTree>
    <p:extLst>
      <p:ext uri="{BB962C8B-B14F-4D97-AF65-F5344CB8AC3E}">
        <p14:creationId xmlns:p14="http://schemas.microsoft.com/office/powerpoint/2010/main" val="103302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FORMIGUINHA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não quer </a:t>
            </a:r>
          </a:p>
          <a:p>
            <a:r>
              <a:rPr lang="pt-BR" dirty="0"/>
              <a:t>preguiçoso em Sua obra, </a:t>
            </a:r>
          </a:p>
          <a:p>
            <a:r>
              <a:rPr lang="pt-BR" dirty="0"/>
              <a:t>Porque, senão, o tempo sobra. </a:t>
            </a:r>
          </a:p>
        </p:txBody>
      </p:sp>
    </p:spTree>
    <p:extLst>
      <p:ext uri="{BB962C8B-B14F-4D97-AF65-F5344CB8AC3E}">
        <p14:creationId xmlns:p14="http://schemas.microsoft.com/office/powerpoint/2010/main" val="2091599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94</Words>
  <Application>Microsoft Office PowerPoint</Application>
  <PresentationFormat>Apresentação na tela (16:9)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FORMIGUINHA</vt:lpstr>
      <vt:lpstr>A FORMIGUINHA</vt:lpstr>
      <vt:lpstr>A FORMIGUINHA</vt:lpstr>
      <vt:lpstr>A FORMIGUINHA</vt:lpstr>
      <vt:lpstr>A FORMIGUINHA</vt:lpstr>
      <vt:lpstr>A FORMIGUINHA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2019-06-12T23:14:16Z</dcterms:modified>
</cp:coreProperties>
</file>

<file path=docProps/thumbnail.jpeg>
</file>